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01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1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7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8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917578-1C3C-424F-A115-1C60C39F376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DD5B-9BE1-4D29-AEB9-2EF783D1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18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Cultivation of Viruses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Manju</a:t>
            </a:r>
            <a:r>
              <a:rPr lang="en-US" dirty="0" smtClean="0"/>
              <a:t> </a:t>
            </a:r>
            <a:r>
              <a:rPr lang="en-US" dirty="0" err="1" smtClean="0"/>
              <a:t>Phadke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7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4). Intranasal&#10; It lying within or administered by way&#10;of the nasal structure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08" y="654005"/>
            <a:ext cx="7356256" cy="55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7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Advantages and disadvantages&#10;of animal inoculation :&#10;Advantages :&#10; Production of antibodies can be identified.&#10; Diagnos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86" y="741380"/>
            <a:ext cx="7239878" cy="54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3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isadvantages :&#10; Expensive and difficulties in&#10;maintaince of animals.&#10; Difficulty in choosing of animals for&#10;particular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522943"/>
            <a:ext cx="7530823" cy="56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7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2). Inoculation of virus into&#10;embryonated egg&#10;The process of cultivation of viruses in&#10;embryonated eggs depend upon the&#10;ty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6" y="579113"/>
            <a:ext cx="7456008" cy="55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0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After incubation , the egg is broken and virus is&#10;isolated from tissue of egg.&#10;For inoculation , eggs are first prepared 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48" y="722657"/>
            <a:ext cx="7264816" cy="54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0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noculation of virus into&#10;embryonated egg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66" y="535425"/>
            <a:ext cx="7514198" cy="56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2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 Virus growth and multiplication in&#10;the egg embryo is indicated by the&#10;death of the embryo , by embryo cell&#10;damage , or b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68" y="928612"/>
            <a:ext cx="6990496" cy="52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1). Chorioallantoic&#10;membrane (CAM)&#10; Inoculation is mainly for&#10;growing poxvirus.&#10; After incubation and visible&#10;lesions c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94" y="597836"/>
            <a:ext cx="7431070" cy="55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1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Plaque : A clear area in a lawn of&#10;host cells that results from the lysis of&#10;host cells by viruses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70" y="635282"/>
            <a:ext cx="7381194" cy="554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4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2). Allantoic cavity:&#10; Inoculation is mainly done for&#10;production of vaccine of&#10;influenza virus , yellow fever ,&#10;rabies.&#10;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58" y="678969"/>
            <a:ext cx="7323005" cy="54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3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 Viruses are host specific and grow only in&#10;selective hosts. Virologists use only a suitable&#10;host system for cultivatio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14" y="460533"/>
            <a:ext cx="7613950" cy="57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1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3). Amniotic sac :&#10; Inoculation is mainly done&#10;for primary isolation of&#10;influenza virus and the&#10;mumps virus.&#10; Growth an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76" y="441810"/>
            <a:ext cx="7638888" cy="573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4). Yolk sac inoculation :&#10; It is also a simplest&#10;method for growth and&#10;multiplication of virus.&#10; It is inoculated for&#10;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96" y="354434"/>
            <a:ext cx="7755267" cy="58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8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Advantages of inoculation into&#10;embryonated egg&#10; Widely used method for the isolation of virus and&#10;growth.&#10; Cost effectiv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6" y="260818"/>
            <a:ext cx="7879958" cy="59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9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isadvantage of inoculation into&#10;embryonated egg&#10;• The site of inoculation for varies with&#10;different virus . That is , ea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2" y="572872"/>
            <a:ext cx="7464321" cy="56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8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3). Tissue culture&#10; Cultivation of bits of tissues and organs in&#10;vitro had been used by physiologists and&#10;surgeons for t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76" y="491737"/>
            <a:ext cx="7572387" cy="56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 Cell cultures have replaced&#10;embryonated eggs as preferred&#10;type of growth medium for&#10;many viruses.&#10; Cell culture consis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16" y="560389"/>
            <a:ext cx="7480947" cy="56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29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There are three types of tissue culture:&#10;1). Organ culture.&#10;2). Explant culture.&#10;3). Cell culture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2" y="547907"/>
            <a:ext cx="7497572" cy="56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22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1). Organ culture&#10;Example: Tracheal ring organ culture is employed for the isolation of&#10;coronavirus, a respiratory pathog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6" y="672728"/>
            <a:ext cx="7331318" cy="55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51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2). Explant culture&#10;Example : Adenoid tissue explant culture were used for the isolation of&#10;adenoviruses.&#10;Enough volume o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72" y="341952"/>
            <a:ext cx="7771892" cy="583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92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Explant cultur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4" y="735139"/>
            <a:ext cx="7248190" cy="54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9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ain purpose of virus cultivation&#10; To isolate and identify viruses in&#10;clinical samples.&#10; To prepare viruses for vaccine&#10;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56" y="629041"/>
            <a:ext cx="8229600" cy="61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81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3). Cell culture&#10;The essiential constitutents of the growth medium are physiologic amounts of&#10;essiential amino acids and v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26" y="466773"/>
            <a:ext cx="7605638" cy="5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97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The cell adhere to the glass surface and on incubation ,&#10;divide to form a confluent monolayer sheet of cells&#10;covering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68" y="585353"/>
            <a:ext cx="7447696" cy="55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52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Based on their origin , chromosomal&#10;characters and the number of generations&#10;through which they can be maintained , cell&#10;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38" y="914400"/>
            <a:ext cx="7009425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28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Types of cell culture&#10;1). Primary cell culture.&#10;2). Diploid cell&#10;culture.&#10;3). Continuous cell&#10;lines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82" y="931025"/>
            <a:ext cx="6987282" cy="52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56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1). Primary cell culture&#10;Examples : Kidney cells of monkey and man , embryo&#10;cells , alveolar cells , macrophages and amni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47" y="698269"/>
            <a:ext cx="7286228" cy="54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0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Primary cell cultures are widely used for the isolation of&#10;animal viruses and cultivation of viruses for vaccine&#10;producti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78" y="884924"/>
            <a:ext cx="7048685" cy="52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23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Secondary cell cultures are used for the isolation of wide group of animal&#10;viruses and growing fastidious viruses. Some s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2" y="891166"/>
            <a:ext cx="7040372" cy="52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5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The fragments of monoculture grow into large&#10;monolayers. These are called secondary culture.&#10;It is then cut into small f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74" y="814647"/>
            <a:ext cx="7142290" cy="53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83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 Animal cells capable of indefinite growth are&#10;called continuous cell lines or cell lines.&#10; These are the cells of a si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44" y="1055716"/>
            <a:ext cx="7508893" cy="56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03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 These cell lines may be maintained by&#10;serial subcultivation or stored in the cold (&#10;-70⁰C ) for use when necessary.&#10; S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13" y="773084"/>
            <a:ext cx="7954615" cy="59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7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 Reed and colleagues (1900) used human&#10;volunteers for their pioneering work on yellow fever . Due to&#10;the serious risk inv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485496"/>
            <a:ext cx="8362603" cy="62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55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Advantages of cell culture&#10;Relative ease, broad spectrum, cheaper&#10;and sensitivity&#10;Disadvantage of cell culture&#10;The proc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16" y="831273"/>
            <a:ext cx="7888241" cy="59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61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Detection of virus growth&#10;• The following methods are available to&#10;detect the virus growth in the cell or tissue&#10;cultures.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06" y="507076"/>
            <a:ext cx="8134356" cy="61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84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Advantages of cell culture&#10;Relative ease, broad spectrum, cheaper&#10;and sensitivity&#10;Disadvantage of cell culture&#10;The proc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9" y="660138"/>
            <a:ext cx="7946603" cy="59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97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Detection of virus growth&#10;• The following methods are available to&#10;detect the virus growth in the cell or tissue&#10;cultures.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9" y="0"/>
            <a:ext cx="8800403" cy="66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73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• For example, enteroviruses produce&#10;rapid CPE with crenation of cells and&#10;degeneration entire cell sheet ; measles&#10;viru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06" y="507076"/>
            <a:ext cx="8383738" cy="62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70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 When hemagglutinating viruses (such as&#10;influenza and parainfluenza viruses) grow&#10;in cell cultures, their presence can b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75" y="441810"/>
            <a:ext cx="8462355" cy="63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14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3). Interference&#10;• The growth of first virus will inhibit second&#10;virus infection due to some inhibitory&#10;effect. This prop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49" y="429327"/>
            <a:ext cx="8437417" cy="63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98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4). Transformation&#10;• If oncogenic viruses are inoculated into&#10;cell cultures, the infected cell grow fast&#10;and produce micr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98" y="784912"/>
            <a:ext cx="7878627" cy="59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20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5). Immunofluorescence test&#10;• Some cell from the cell culture are stained&#10;with a fluorescent dye conjugated antiserum&#10;and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92" y="457200"/>
            <a:ext cx="8633083" cy="64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11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Immunofluorescence Assay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93" y="581210"/>
            <a:ext cx="8321039" cy="62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5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 Viruses which are not cultivated in&#10;embryonated egg and tissue culture are&#10;cultivated in laboratory animals. e.g: mice,&#10;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735139"/>
            <a:ext cx="7980217" cy="599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58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6). Metabolic inhibition&#10; In normal cell cultures, the medium&#10;turns acid due to the cellular&#10;metabolism.&#10; When viruses g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866201"/>
            <a:ext cx="7847215" cy="5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22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THANK YOU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68" y="756458"/>
            <a:ext cx="7935197" cy="59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7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ultivation of  viruses uhf   copy -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9" y="558699"/>
            <a:ext cx="8071658" cy="60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88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ultivation of  viruses uhf   copy -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62" y="778826"/>
            <a:ext cx="7880465" cy="59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6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ifferent ways of inoculation in mice are:&#10;1). Intracerebral.&#10;2). Subcutaneous.&#10;3). Intraperitoneal.&#10;4). Intranasal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65" y="535425"/>
            <a:ext cx="8246225" cy="61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9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1). Intracerebral&#10; It occurring within&#10;or introduced or&#10;administered into the&#10;cerebrum. It means&#10;when a diseased blood&#10;v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03" y="1268673"/>
            <a:ext cx="7259275" cy="54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8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2). Subcutaneous&#10; A subcutaneous&#10;injection is an&#10;injection in which a&#10;needle is inserted&#10;just under the skin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8" y="791308"/>
            <a:ext cx="7963592" cy="59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3). Intraperitoneal&#10; Intraperitonium injection is the&#10;injection of a substance into the&#10;peritonium (body cavity)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36" y="699766"/>
            <a:ext cx="7722522" cy="57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28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5</Words>
  <Application>Microsoft Office PowerPoint</Application>
  <PresentationFormat>Widescreen</PresentationFormat>
  <Paragraphs>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Century Gothic</vt:lpstr>
      <vt:lpstr>Wingdings 3</vt:lpstr>
      <vt:lpstr>Ion</vt:lpstr>
      <vt:lpstr>Cultivation of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Cultivation of Viruses</dc:title>
  <dc:creator>MILIND</dc:creator>
  <cp:lastModifiedBy>MILIND</cp:lastModifiedBy>
  <cp:revision>3</cp:revision>
  <dcterms:created xsi:type="dcterms:W3CDTF">2018-02-13T13:14:32Z</dcterms:created>
  <dcterms:modified xsi:type="dcterms:W3CDTF">2018-02-13T13:38:17Z</dcterms:modified>
</cp:coreProperties>
</file>